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9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5E48"/>
    <a:srgbClr val="1E1E1E"/>
    <a:srgbClr val="262D3D"/>
    <a:srgbClr val="ACA794"/>
    <a:srgbClr val="CBF2EF"/>
    <a:srgbClr val="99BD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45" autoAdjust="0"/>
    <p:restoredTop sz="94660"/>
  </p:normalViewPr>
  <p:slideViewPr>
    <p:cSldViewPr>
      <p:cViewPr>
        <p:scale>
          <a:sx n="100" d="100"/>
          <a:sy n="100" d="100"/>
        </p:scale>
        <p:origin x="-1027" y="6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48CFC-D0FF-4C48-AC73-4BCB15EB17A0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8A4A-E347-4E6E-8CD1-0635C5CDD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176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48CFC-D0FF-4C48-AC73-4BCB15EB17A0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8A4A-E347-4E6E-8CD1-0635C5CDD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09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48CFC-D0FF-4C48-AC73-4BCB15EB17A0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8A4A-E347-4E6E-8CD1-0635C5CDD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8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48CFC-D0FF-4C48-AC73-4BCB15EB17A0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8A4A-E347-4E6E-8CD1-0635C5CDD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19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48CFC-D0FF-4C48-AC73-4BCB15EB17A0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8A4A-E347-4E6E-8CD1-0635C5CDD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57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48CFC-D0FF-4C48-AC73-4BCB15EB17A0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8A4A-E347-4E6E-8CD1-0635C5CDD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00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48CFC-D0FF-4C48-AC73-4BCB15EB17A0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8A4A-E347-4E6E-8CD1-0635C5CDD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828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48CFC-D0FF-4C48-AC73-4BCB15EB17A0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8A4A-E347-4E6E-8CD1-0635C5CDD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873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48CFC-D0FF-4C48-AC73-4BCB15EB17A0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8A4A-E347-4E6E-8CD1-0635C5CDD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937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48CFC-D0FF-4C48-AC73-4BCB15EB17A0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8A4A-E347-4E6E-8CD1-0635C5CDD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516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48CFC-D0FF-4C48-AC73-4BCB15EB17A0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98A4A-E347-4E6E-8CD1-0635C5CDD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85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48CFC-D0FF-4C48-AC73-4BCB15EB17A0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798A4A-E347-4E6E-8CD1-0635C5CDD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466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inema Screen Wallpapers - Top Free Cinema Screen Backgrounds -  WallpaperAcc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" y="1"/>
            <a:ext cx="9159240" cy="685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ovie Theme Wallpapers - Top Free Movie Theme Backgrounds - WallpaperAcces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280" y="231039"/>
            <a:ext cx="6172200" cy="472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018021" y="1299356"/>
            <a:ext cx="509271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Digital Streaming System</a:t>
            </a:r>
            <a:endParaRPr lang="en-US" sz="3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18021" y="2209800"/>
            <a:ext cx="5092718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A software solution </a:t>
            </a:r>
            <a:r>
              <a:rPr 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which </a:t>
            </a:r>
            <a:r>
              <a:rPr 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allows administrators to manage the movie catalogue view relevant information about the movies, actors and movie reviews. The application is implemented using Spring boot REST API and microservices architecture</a:t>
            </a:r>
            <a:endParaRPr 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2716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ACA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100 Awesome Minimalist Wallpapers | Minimalist desktop wallpaper, Minimalist  wallpaper, Free desktop wallpaper backgroun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852" y="990600"/>
            <a:ext cx="9435548" cy="678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03852" y="1828800"/>
            <a:ext cx="5791200" cy="2800767"/>
          </a:xfrm>
          <a:prstGeom prst="rect">
            <a:avLst/>
          </a:prstGeom>
          <a:solidFill>
            <a:srgbClr val="ACA79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ahnschrift Light" pitchFamily="34" charset="0"/>
              </a:rPr>
              <a:t>UNIT TESTING WITH JUNIT AND JACOCO FOR CODE COVERAGE</a:t>
            </a:r>
            <a:endParaRPr lang="en-US" sz="4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Bahnschrift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3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ACA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100 Awesome Minimalist Wallpapers | Minimalist desktop wallpaper, Minimalist  wallpaper, Free desktop wallpaper backgroun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852" y="990600"/>
            <a:ext cx="9435548" cy="678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57201"/>
            <a:ext cx="586740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573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ACA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100 Awesome Minimalist Wallpapers | Minimalist desktop wallpaper, Minimalist  wallpaper, Free desktop wallpaper backgroun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852" y="990600"/>
            <a:ext cx="9435548" cy="678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849313"/>
            <a:ext cx="6204809" cy="4027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373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ACA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100 Awesome Minimalist Wallpapers | Minimalist desktop wallpaper, Minimalist  wallpaper, Free desktop wallpaper backgroun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852" y="990600"/>
            <a:ext cx="9435548" cy="678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33400"/>
            <a:ext cx="7750175" cy="3643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595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ACA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100 Awesome Minimalist Wallpapers | Minimalist desktop wallpaper, Minimalist  wallpaper, Free desktop wallpaper backgroun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852" y="990600"/>
            <a:ext cx="9435548" cy="678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95400"/>
            <a:ext cx="8382000" cy="165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34332" y="772180"/>
            <a:ext cx="5791200" cy="523220"/>
          </a:xfrm>
          <a:prstGeom prst="rect">
            <a:avLst/>
          </a:prstGeom>
          <a:solidFill>
            <a:srgbClr val="ACA79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ahnschrift Light" pitchFamily="34" charset="0"/>
              </a:rPr>
              <a:t>Sample </a:t>
            </a:r>
            <a:r>
              <a:rPr lang="en-US" sz="28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ahnschrift Light" pitchFamily="34" charset="0"/>
              </a:rPr>
              <a:t>Jacoco</a:t>
            </a:r>
            <a:r>
              <a:rPr lang="en-US" sz="2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ahnschrift Light" pitchFamily="34" charset="0"/>
              </a:rPr>
              <a:t> Coverage</a:t>
            </a:r>
            <a:endParaRPr lang="en-US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Bahnschrift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32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 descr="Search Funds vs. Startups: The Entrepreneur's Choice | Topta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549" y="3886200"/>
            <a:ext cx="6403975" cy="335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87336" y="662957"/>
            <a:ext cx="5791200" cy="2123658"/>
          </a:xfrm>
          <a:prstGeom prst="rect">
            <a:avLst/>
          </a:prstGeom>
          <a:solidFill>
            <a:srgbClr val="262D3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ahnschrift Light" pitchFamily="34" charset="0"/>
              </a:rPr>
              <a:t>TESTING REST API WITH POSTMAN AND SWAGGER</a:t>
            </a:r>
            <a:endParaRPr lang="en-US" sz="4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Bahnschrift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04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 descr="Search Funds vs. Startups: The Entrepreneur's Choice | Topta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572000"/>
            <a:ext cx="6403975" cy="335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57200"/>
            <a:ext cx="8382000" cy="4287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884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 descr="Search Funds vs. Startups: The Entrepreneur's Choice | Topta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572000"/>
            <a:ext cx="6403975" cy="335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9" y="449263"/>
            <a:ext cx="6153768" cy="4351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834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 descr="Search Funds vs. Startups: The Entrepreneur's Choice | Topta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572000"/>
            <a:ext cx="6403975" cy="335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9" y="381000"/>
            <a:ext cx="8994282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698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 descr="Search Funds vs. Startups: The Entrepreneur's Choice | Topta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572000"/>
            <a:ext cx="6403975" cy="335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2" y="685800"/>
            <a:ext cx="8898038" cy="3279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485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Target icon aim desk isolated on light blue background vector illustration  flat style design 2534752 Vector Art at Vecteez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3124199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124200" y="0"/>
            <a:ext cx="6096000" cy="6934200"/>
          </a:xfrm>
          <a:prstGeom prst="rect">
            <a:avLst/>
          </a:prstGeom>
          <a:solidFill>
            <a:srgbClr val="CBF2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1524001"/>
            <a:ext cx="3124200" cy="5410200"/>
          </a:xfrm>
          <a:prstGeom prst="rect">
            <a:avLst/>
          </a:prstGeom>
          <a:solidFill>
            <a:srgbClr val="CBF2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" y="1676400"/>
            <a:ext cx="8382000" cy="762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Bahnschrift Light" pitchFamily="34" charset="0"/>
              </a:rPr>
              <a:t>Project Goals &amp; Tasks</a:t>
            </a:r>
          </a:p>
          <a:p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Bahnschrift Light" pitchFamily="34" charset="0"/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1112481" y="2492051"/>
            <a:ext cx="104775" cy="393441"/>
          </a:xfrm>
          <a:prstGeom prst="down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3453297" y="2483109"/>
            <a:ext cx="104775" cy="393441"/>
          </a:xfrm>
          <a:prstGeom prst="down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5662612" y="2492050"/>
            <a:ext cx="104775" cy="393442"/>
          </a:xfrm>
          <a:prstGeom prst="down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>
            <a:off x="7817400" y="2492050"/>
            <a:ext cx="104775" cy="393441"/>
          </a:xfrm>
          <a:prstGeom prst="down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8600" y="3467100"/>
            <a:ext cx="1981200" cy="316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Visibility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Reliability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Scalability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514600" y="3484206"/>
            <a:ext cx="1981200" cy="316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Making use of diagrams to showcase project design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Verify modules with unit testing and testing tools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724400" y="3484206"/>
            <a:ext cx="1981200" cy="316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Scaling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Resilience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Ease of deployment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934200" y="3467100"/>
            <a:ext cx="1981200" cy="316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/>
              <a:t>Apply various frameworks and tools such as Spring boot and spring into the project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/>
              <a:t>Use distributed version control system for developing the project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28600" y="2984241"/>
            <a:ext cx="1981200" cy="368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Rest API’s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515085" y="2992794"/>
            <a:ext cx="1981200" cy="368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732176" y="2984241"/>
            <a:ext cx="1981200" cy="368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Microservice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6934200" y="2980353"/>
            <a:ext cx="1981200" cy="368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Frameworks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34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 descr="Search Funds vs. Startups: The Entrepreneur's Choice | Topta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572000"/>
            <a:ext cx="6403975" cy="335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45" y="914400"/>
            <a:ext cx="8925046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439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2" name="Picture 2" descr="GitHub Wallpapers - Top Free GitHub Backgrounds - WallpaperAcc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795" y="-152400"/>
            <a:ext cx="9296400" cy="522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676400" y="3431894"/>
            <a:ext cx="5791200" cy="769441"/>
          </a:xfrm>
          <a:prstGeom prst="rect">
            <a:avLst/>
          </a:prstGeom>
          <a:solidFill>
            <a:srgbClr val="1E1E1E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ahnschrift Light" pitchFamily="34" charset="0"/>
              </a:rPr>
              <a:t>GIT AND GITHUB</a:t>
            </a:r>
            <a:endParaRPr lang="en-US" sz="4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Bahnschrift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98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2" name="Picture 2" descr="GitHub Wallpapers - Top Free GitHub Backgrounds - WallpaperAcc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240881"/>
            <a:ext cx="9296400" cy="522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02506"/>
            <a:ext cx="7010400" cy="5245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009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2" name="Picture 2" descr="GitHub Wallpapers - Top Free GitHub Backgrounds - WallpaperAcc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240881"/>
            <a:ext cx="9296400" cy="522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54" y="457200"/>
            <a:ext cx="8706091" cy="3916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626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45E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530" name="Picture 2" descr="minimalism, telephone, computer Wallpaper, HD Hi-Tech 4K Wallpapers,  Images, Photos and Background - Wallpapers D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971800"/>
            <a:ext cx="8232775" cy="514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600200" y="1524000"/>
            <a:ext cx="5791200" cy="769441"/>
          </a:xfrm>
          <a:prstGeom prst="rect">
            <a:avLst/>
          </a:prstGeom>
          <a:solidFill>
            <a:srgbClr val="645E4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ahnschrift Light" pitchFamily="34" charset="0"/>
              </a:rPr>
              <a:t>EXTRA TOOLS USED</a:t>
            </a:r>
            <a:endParaRPr lang="en-US" sz="4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Bahnschrift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07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45E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530" name="Picture 2" descr="minimalism, telephone, computer Wallpaper, HD Hi-Tech 4K Wallpapers,  Images, Photos and Background - Wallpapers D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971800"/>
            <a:ext cx="8232775" cy="514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38200" y="1112271"/>
            <a:ext cx="5791200" cy="769441"/>
          </a:xfrm>
          <a:prstGeom prst="rect">
            <a:avLst/>
          </a:prstGeom>
          <a:solidFill>
            <a:srgbClr val="645E4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ahnschrift Light" pitchFamily="34" charset="0"/>
              </a:rPr>
              <a:t>Docker</a:t>
            </a:r>
            <a:endParaRPr lang="en-US" sz="4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Bahnschrift Light" pitchFamily="34" charset="0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2331059"/>
            <a:ext cx="6629400" cy="4367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468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45E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530" name="Picture 2" descr="minimalism, telephone, computer Wallpaper, HD Hi-Tech 4K Wallpapers,  Images, Photos and Background - Wallpapers D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971800"/>
            <a:ext cx="8232775" cy="514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38200" y="1112271"/>
            <a:ext cx="5791200" cy="769441"/>
          </a:xfrm>
          <a:prstGeom prst="rect">
            <a:avLst/>
          </a:prstGeom>
          <a:solidFill>
            <a:srgbClr val="645E4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ahnschrift Light" pitchFamily="34" charset="0"/>
              </a:rPr>
              <a:t>Kubernetes</a:t>
            </a:r>
            <a:endParaRPr lang="en-US" sz="4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Bahnschrift Light" pitchFamily="34" charset="0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59643"/>
            <a:ext cx="6553199" cy="422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962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45E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530" name="Picture 2" descr="minimalism, telephone, computer Wallpaper, HD Hi-Tech 4K Wallpapers,  Images, Photos and Background - Wallpapers D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971800"/>
            <a:ext cx="8232775" cy="514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38200" y="1112271"/>
            <a:ext cx="5791200" cy="1446550"/>
          </a:xfrm>
          <a:prstGeom prst="rect">
            <a:avLst/>
          </a:prstGeom>
          <a:solidFill>
            <a:srgbClr val="645E4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ahnschrift Light" pitchFamily="34" charset="0"/>
              </a:rPr>
              <a:t>Cross Origin </a:t>
            </a:r>
            <a:r>
              <a:rPr lang="en-US" sz="4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ahnschrift Light" pitchFamily="34" charset="0"/>
              </a:rPr>
              <a:t>Annotation</a:t>
            </a:r>
            <a:endParaRPr lang="en-US" sz="4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Bahnschrift Light" pitchFamily="34" charset="0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67000"/>
            <a:ext cx="642672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877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45E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530" name="Picture 2" descr="minimalism, telephone, computer Wallpaper, HD Hi-Tech 4K Wallpapers,  Images, Photos and Background - Wallpapers D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971800"/>
            <a:ext cx="8232775" cy="514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38200" y="1112271"/>
            <a:ext cx="5791200" cy="1446550"/>
          </a:xfrm>
          <a:prstGeom prst="rect">
            <a:avLst/>
          </a:prstGeom>
          <a:solidFill>
            <a:srgbClr val="645E4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ahnschrift Light" pitchFamily="34" charset="0"/>
              </a:rPr>
              <a:t>Controller Advice Annotation</a:t>
            </a:r>
            <a:endParaRPr lang="en-US" sz="4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Bahnschrift Light" pitchFamily="34" charset="0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57" y="2986088"/>
            <a:ext cx="6529894" cy="1585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055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45E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530" name="Picture 2" descr="minimalism, telephone, computer Wallpaper, HD Hi-Tech 4K Wallpapers,  Images, Photos and Background - Wallpapers D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971800"/>
            <a:ext cx="8232775" cy="514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38200" y="1112271"/>
            <a:ext cx="5791200" cy="769441"/>
          </a:xfrm>
          <a:prstGeom prst="rect">
            <a:avLst/>
          </a:prstGeom>
          <a:solidFill>
            <a:srgbClr val="645E4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ahnschrift Light" pitchFamily="34" charset="0"/>
              </a:rPr>
              <a:t>Api</a:t>
            </a:r>
            <a:r>
              <a:rPr lang="en-US" sz="4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ahnschrift Light" pitchFamily="34" charset="0"/>
              </a:rPr>
              <a:t> Responses</a:t>
            </a:r>
            <a:endParaRPr lang="en-US" sz="4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Bahnschrift Light" pitchFamily="34" charset="0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8736618" cy="177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752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220200" cy="6934200"/>
          </a:xfrm>
          <a:prstGeom prst="rect">
            <a:avLst/>
          </a:prstGeom>
          <a:solidFill>
            <a:srgbClr val="CBF2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19100" y="457200"/>
            <a:ext cx="8382000" cy="762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Bahnschrift Light" pitchFamily="34" charset="0"/>
              </a:rPr>
              <a:t>MICROSERVICE ARCHITECTURE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Bahnschrift Light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2057400"/>
            <a:ext cx="7658100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711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45E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530" name="Picture 2" descr="minimalism, telephone, computer Wallpaper, HD Hi-Tech 4K Wallpapers,  Images, Photos and Background - Wallpapers D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971800"/>
            <a:ext cx="8232775" cy="514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38200" y="1112271"/>
            <a:ext cx="5791200" cy="769441"/>
          </a:xfrm>
          <a:prstGeom prst="rect">
            <a:avLst/>
          </a:prstGeom>
          <a:solidFill>
            <a:srgbClr val="645E4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ahnschrift Light" pitchFamily="34" charset="0"/>
              </a:rPr>
              <a:t>Criteria Builder</a:t>
            </a:r>
            <a:endParaRPr lang="en-US" sz="4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Bahnschrift Light" pitchFamily="34" charset="0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00"/>
            <a:ext cx="6355938" cy="298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513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45E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530" name="Picture 2" descr="minimalism, telephone, computer Wallpaper, HD Hi-Tech 4K Wallpapers,  Images, Photos and Background - Wallpapers D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971800"/>
            <a:ext cx="8232775" cy="514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38200" y="1112271"/>
            <a:ext cx="5791200" cy="769441"/>
          </a:xfrm>
          <a:prstGeom prst="rect">
            <a:avLst/>
          </a:prstGeom>
          <a:solidFill>
            <a:srgbClr val="645E4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ahnschrift Light" pitchFamily="34" charset="0"/>
              </a:rPr>
              <a:t>Request Models</a:t>
            </a:r>
            <a:endParaRPr lang="en-US" sz="4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Bahnschrift Light" pitchFamily="34" charset="0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77" y="2209800"/>
            <a:ext cx="6737114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288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45E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530" name="Picture 2" descr="minimalism, telephone, computer Wallpaper, HD Hi-Tech 4K Wallpapers,  Images, Photos and Background - Wallpapers D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971800"/>
            <a:ext cx="8232775" cy="514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38200" y="1112271"/>
            <a:ext cx="5791200" cy="769441"/>
          </a:xfrm>
          <a:prstGeom prst="rect">
            <a:avLst/>
          </a:prstGeom>
          <a:solidFill>
            <a:srgbClr val="645E4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ahnschrift Light" pitchFamily="34" charset="0"/>
              </a:rPr>
              <a:t>SonarQube</a:t>
            </a:r>
            <a:endParaRPr lang="en-US" sz="4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Bahnschrift Light" pitchFamily="34" charset="0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09800"/>
            <a:ext cx="6248400" cy="3701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872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45E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530" name="Picture 2" descr="minimalism, telephone, computer Wallpaper, HD Hi-Tech 4K Wallpapers,  Images, Photos and Background - Wallpapers D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971800"/>
            <a:ext cx="8232775" cy="514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38200" y="1112271"/>
            <a:ext cx="5791200" cy="769441"/>
          </a:xfrm>
          <a:prstGeom prst="rect">
            <a:avLst/>
          </a:prstGeom>
          <a:solidFill>
            <a:srgbClr val="645E4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ahnschrift Light" pitchFamily="34" charset="0"/>
              </a:rPr>
              <a:t>Eureka Server</a:t>
            </a:r>
            <a:endParaRPr lang="en-US" sz="4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Bahnschrift Light" pitchFamily="34" charset="0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133600"/>
            <a:ext cx="6553199" cy="3538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539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544 Computer Thank You Stock Photos - Free &amp; Royalty-Free Stock Photos from  Dreamsti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601" y="0"/>
            <a:ext cx="10332203" cy="688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135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 descr="Premium Vector | Completed checklist of cartoon woman flat illustra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0" y="1371600"/>
            <a:ext cx="2522058" cy="180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Premium Vector | Programmer working concept isolated. creation and  development of software, programs. people scene in flat cartoon design.  vector illustration for blogging, website, mobile app, promotional  materials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3809998"/>
            <a:ext cx="3200400" cy="2485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76600" y="762000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ahnschrift" pitchFamily="34" charset="0"/>
              </a:rPr>
              <a:t>Design and understanding requirement</a:t>
            </a:r>
            <a:endParaRPr lang="en-US" dirty="0">
              <a:latin typeface="Bahnschrift" pitchFamily="34" charset="0"/>
            </a:endParaRPr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337388"/>
            <a:ext cx="5744161" cy="2438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733" y="3963295"/>
            <a:ext cx="2484438" cy="2178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038599"/>
            <a:ext cx="3352800" cy="225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019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echnology Images – Browse 24,690,542 Stock Photos, Vectors, and Video |  Adobe 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152400"/>
            <a:ext cx="9482664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" y="838200"/>
            <a:ext cx="6934200" cy="5486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76200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Entity Relationship Diagram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0397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rogramming code abstract technology background of software developer and  Computer script - Exascale Computing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9220200" cy="687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4800" y="6096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Layered Architecture</a:t>
            </a: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1600200"/>
            <a:ext cx="2286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Controller Layer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Service Layer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Repository Layer</a:t>
            </a:r>
            <a:endParaRPr lang="en-US" sz="32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4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Minimalist Technology Wallpapers - Top Free Minimalist Technology  Backgrounds - WallpaperAcc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0" y="0"/>
            <a:ext cx="9753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" y="381000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</a:rPr>
              <a:t>Controller Layer</a:t>
            </a:r>
            <a:endParaRPr lang="en-US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914400"/>
            <a:ext cx="5334000" cy="2848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357" y="3762624"/>
            <a:ext cx="5288757" cy="3069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843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Minimalist Technology Wallpapers - Top Free Minimalist Technology  Backgrounds - WallpaperAcc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0" y="0"/>
            <a:ext cx="9753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" y="381000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</a:rPr>
              <a:t>Service Layer</a:t>
            </a:r>
            <a:endParaRPr lang="en-US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358" y="910682"/>
            <a:ext cx="5898357" cy="328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9399" y="4267200"/>
            <a:ext cx="5725799" cy="241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520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Minimalist Technology Wallpapers - Top Free Minimalist Technology  Backgrounds - WallpaperAcc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0" y="5080"/>
            <a:ext cx="9753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" y="381000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</a:rPr>
              <a:t>Repository Layer</a:t>
            </a:r>
            <a:endParaRPr lang="en-US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838200"/>
            <a:ext cx="8482013" cy="150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2590800"/>
            <a:ext cx="6172200" cy="3370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862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1108</TotalTime>
  <Words>161</Words>
  <Application>Microsoft Office PowerPoint</Application>
  <PresentationFormat>On-screen Show (4:3)</PresentationFormat>
  <Paragraphs>43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Collabera</dc:creator>
  <cp:lastModifiedBy>Collabera</cp:lastModifiedBy>
  <cp:revision>24</cp:revision>
  <dcterms:created xsi:type="dcterms:W3CDTF">2022-11-06T13:09:38Z</dcterms:created>
  <dcterms:modified xsi:type="dcterms:W3CDTF">2022-11-07T07:46:02Z</dcterms:modified>
</cp:coreProperties>
</file>